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62" r:id="rId3"/>
    <p:sldId id="261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6" d="100"/>
          <a:sy n="86" d="100"/>
        </p:scale>
        <p:origin x="45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PH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BE5BF0E-6C72-4FA6-8356-C11E207D10C6}" type="datetimeFigureOut">
              <a:rPr lang="en-PH" smtClean="0"/>
              <a:t>14/12/2022</a:t>
            </a:fld>
            <a:endParaRPr lang="en-PH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PH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B949105-0CBA-4085-A612-185829EB54A4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5358275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P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B949105-0CBA-4085-A612-185829EB54A4}" type="slidenum">
              <a:rPr lang="en-PH" smtClean="0"/>
              <a:t>3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3235878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E000E1-BB79-8E3D-8598-FB8CE0AA71F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PH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C8B9F7C-B927-9CF3-9FEB-1E0167B98C2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P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4F8FB85-2554-09DD-47DE-096F31CDC5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9EB754-1FD9-4B20-A5FA-8C2FA0DB9168}" type="datetimeFigureOut">
              <a:rPr lang="en-PH" smtClean="0"/>
              <a:t>14/12/2022</a:t>
            </a:fld>
            <a:endParaRPr lang="en-P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5D251D4-5C7B-00BB-C694-06E6885C8E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EADDDD3-68C9-FE10-4BD7-709D8AEAB0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0B22E0-7C1E-4C98-A157-64F5120601C4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6064352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20AE2D-071D-29EC-76EE-7D4605F38D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PH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23A212A-C56B-F17B-3524-B59689DECAE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P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81CB798-2C77-EBFF-1497-470733893B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9EB754-1FD9-4B20-A5FA-8C2FA0DB9168}" type="datetimeFigureOut">
              <a:rPr lang="en-PH" smtClean="0"/>
              <a:t>14/12/2022</a:t>
            </a:fld>
            <a:endParaRPr lang="en-P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80AF180-70FC-C91C-14F8-3C9B91B7BE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2FD6EB-62E2-0AE3-B0A6-4A50CE56CE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0B22E0-7C1E-4C98-A157-64F5120601C4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5125596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6F856AB-0272-803B-9C5F-12CFEEA69AA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PH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F98A442-7856-40A9-6040-D995A0EDD02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P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2F9A3AC-F0F0-78CB-0D44-4EDF39EC83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9EB754-1FD9-4B20-A5FA-8C2FA0DB9168}" type="datetimeFigureOut">
              <a:rPr lang="en-PH" smtClean="0"/>
              <a:t>14/12/2022</a:t>
            </a:fld>
            <a:endParaRPr lang="en-P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B0A8F0-8368-B8FC-05D0-B910F33975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95285A6-022F-9849-B789-4E2D5680EA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0B22E0-7C1E-4C98-A157-64F5120601C4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025645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63C259-DD93-36C8-CF1A-97CA70986F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PH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3F641A-1C89-A52A-3C44-AF2455B1936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P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FBCFB4-2504-7392-B1BE-818621D26B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9EB754-1FD9-4B20-A5FA-8C2FA0DB9168}" type="datetimeFigureOut">
              <a:rPr lang="en-PH" smtClean="0"/>
              <a:t>14/12/2022</a:t>
            </a:fld>
            <a:endParaRPr lang="en-P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79C3E74-7D09-8477-E793-06036ECFA9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953843D-7107-3C87-211B-600FBB09EB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0B22E0-7C1E-4C98-A157-64F5120601C4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7944184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505D6E-03EC-65C2-0A29-83E9A99B6E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PH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3F3B338-FAF6-B7C7-C822-8C421E02015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FF32801-74DC-E81F-4185-568553DD66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9EB754-1FD9-4B20-A5FA-8C2FA0DB9168}" type="datetimeFigureOut">
              <a:rPr lang="en-PH" smtClean="0"/>
              <a:t>14/12/2022</a:t>
            </a:fld>
            <a:endParaRPr lang="en-P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4C468C0-EF72-8424-BFBD-B70073FF36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2E9083C-79DB-28D7-C524-47946AA308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0B22E0-7C1E-4C98-A157-64F5120601C4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2006242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368A85-9CB7-12B3-31E0-673C902C88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PH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3FEDA3B-8DE2-4438-1D89-1BC8BB549FB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PH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58A1C4B-8171-49F2-2F14-D21C68321B5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PH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FAE2815-1D01-773F-E898-F61C763A86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9EB754-1FD9-4B20-A5FA-8C2FA0DB9168}" type="datetimeFigureOut">
              <a:rPr lang="en-PH" smtClean="0"/>
              <a:t>14/12/2022</a:t>
            </a:fld>
            <a:endParaRPr lang="en-PH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7F40F49-F6C0-C99E-FD6B-6D28A1D202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8439061-2394-8813-3B72-63A89DC326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0B22E0-7C1E-4C98-A157-64F5120601C4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2520752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C75928-0C7E-AA20-4376-C242E2F531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PH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1B4B737-9619-5DFB-343A-C79CF0BD71A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4F6E859-FB72-29B1-5769-C30900E751A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PH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ACA8B65-5B13-D67F-FC5E-F1B183AB88F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73A8BC6-074E-A80F-F5AE-E080D48FFC9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PH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2E5BD82-8FD6-D23E-20C5-057328769B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9EB754-1FD9-4B20-A5FA-8C2FA0DB9168}" type="datetimeFigureOut">
              <a:rPr lang="en-PH" smtClean="0"/>
              <a:t>14/12/2022</a:t>
            </a:fld>
            <a:endParaRPr lang="en-PH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C660A2F-559F-DA3F-7CE8-2A1ED1AB7C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DF15118-8A94-CDD6-7D72-A92FF6EF24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0B22E0-7C1E-4C98-A157-64F5120601C4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40604257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D941A3-0E6A-573F-0552-2438005AF0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PH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80314D8-C4A0-F87E-5A93-E3C0BD3614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9EB754-1FD9-4B20-A5FA-8C2FA0DB9168}" type="datetimeFigureOut">
              <a:rPr lang="en-PH" smtClean="0"/>
              <a:t>14/12/2022</a:t>
            </a:fld>
            <a:endParaRPr lang="en-PH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52FF58-53E6-FF37-B899-88DFBC3F30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B528BFA-393C-AE0B-DEC4-3B7EA84E02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0B22E0-7C1E-4C98-A157-64F5120601C4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3386224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15D147D-3673-E547-AF4A-E9CB35D277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9EB754-1FD9-4B20-A5FA-8C2FA0DB9168}" type="datetimeFigureOut">
              <a:rPr lang="en-PH" smtClean="0"/>
              <a:t>14/12/2022</a:t>
            </a:fld>
            <a:endParaRPr lang="en-PH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E721036-55EB-745C-55A5-84EE291FC2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006A263-D2BD-2942-0F29-EFF45F26D5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0B22E0-7C1E-4C98-A157-64F5120601C4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5070760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6A58AD-A1D5-99D1-A188-136F16610A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PH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A85E7CC-856C-52FA-E52A-6E07662C9F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PH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CCC56E8-DDE8-2990-F0BD-808F2072F5D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EA9255F-4824-FC7F-4F42-E291383FEF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9EB754-1FD9-4B20-A5FA-8C2FA0DB9168}" type="datetimeFigureOut">
              <a:rPr lang="en-PH" smtClean="0"/>
              <a:t>14/12/2022</a:t>
            </a:fld>
            <a:endParaRPr lang="en-PH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75911B5-A932-32F8-019F-90B875A31C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BD51C44-1FD2-A3C3-EDC9-03DB557580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0B22E0-7C1E-4C98-A157-64F5120601C4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810551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FDADF4-73A2-B438-6FBD-C82FD6FFDB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PH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9B57ADA-E690-8AE5-9055-6D6DFDAA743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PH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1E3826C-460A-88F5-E757-8F4C5177C5D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D28C9B8-6B90-9FAA-83EE-2A8CE1DF9D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9EB754-1FD9-4B20-A5FA-8C2FA0DB9168}" type="datetimeFigureOut">
              <a:rPr lang="en-PH" smtClean="0"/>
              <a:t>14/12/2022</a:t>
            </a:fld>
            <a:endParaRPr lang="en-PH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885BA12-3C92-3351-A536-10AC61A726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0CB1FB0-0353-CD8F-8CDC-2EFDDF2E7B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0B22E0-7C1E-4C98-A157-64F5120601C4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7433505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AF43F53-262F-7CCA-BAD4-1383A29312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PH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5A9E1DC-92B1-045D-81DA-64D2E81D10B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P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764102-626F-9A26-EDA0-1FDBB64B42D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9EB754-1FD9-4B20-A5FA-8C2FA0DB9168}" type="datetimeFigureOut">
              <a:rPr lang="en-PH" smtClean="0"/>
              <a:t>14/12/2022</a:t>
            </a:fld>
            <a:endParaRPr lang="en-P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E092D15-6106-C2B4-D010-258E3DD9B7E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P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DC73D60-74FB-2814-3B93-3A551B12005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0B22E0-7C1E-4C98-A157-64F5120601C4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4823064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7D6C2F-1E00-9503-DF7E-32B84630B0C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PH" dirty="0"/>
              <a:t>Test Cases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EEAFC82-0DCD-D97B-25F4-26FF4444D49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PH" dirty="0"/>
              <a:t>Revision 20 - OOP</a:t>
            </a:r>
          </a:p>
        </p:txBody>
      </p:sp>
    </p:spTree>
    <p:extLst>
      <p:ext uri="{BB962C8B-B14F-4D97-AF65-F5344CB8AC3E}">
        <p14:creationId xmlns:p14="http://schemas.microsoft.com/office/powerpoint/2010/main" val="33266943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73C689-5A32-F1CA-8E7F-4DA61C3677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ReadME</a:t>
            </a:r>
            <a:endParaRPr lang="en-PH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9018183-B4E9-AA7F-6F08-AC09A5FA479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Before running the EA live, make sure the EA functions well. Cause directory transfer may cause file being corrupt/damage.</a:t>
            </a:r>
          </a:p>
          <a:p>
            <a:r>
              <a:rPr lang="en-US" dirty="0"/>
              <a:t>Compile the program if necessary.</a:t>
            </a:r>
          </a:p>
          <a:p>
            <a:r>
              <a:rPr lang="en-US" dirty="0"/>
              <a:t>On strategy tester, under input tab, Load the defaults input (GOLD_ORB\Input), or manually input it on.</a:t>
            </a:r>
          </a:p>
          <a:p>
            <a:r>
              <a:rPr lang="en-US" dirty="0"/>
              <a:t>Run the EA with the same inputs on </a:t>
            </a:r>
            <a:r>
              <a:rPr lang="en-US" dirty="0" err="1"/>
              <a:t>backtest</a:t>
            </a:r>
            <a:r>
              <a:rPr lang="en-US" dirty="0"/>
              <a:t>. The resulting graph from the ff page must be the same.</a:t>
            </a:r>
          </a:p>
        </p:txBody>
      </p:sp>
    </p:spTree>
    <p:extLst>
      <p:ext uri="{BB962C8B-B14F-4D97-AF65-F5344CB8AC3E}">
        <p14:creationId xmlns:p14="http://schemas.microsoft.com/office/powerpoint/2010/main" val="10187180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CCE19F-B4D7-373A-D091-980ABB65F3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PH" dirty="0"/>
              <a:t>Default Input</a:t>
            </a:r>
          </a:p>
        </p:txBody>
      </p:sp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id="{7EFF96AA-2C5E-6F4D-BD9C-6E5B8659C53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7326839" y="1354337"/>
            <a:ext cx="4382067" cy="4351338"/>
          </a:xfr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BCDC9E4C-CBA3-8382-E98C-4EECCD1ACAC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6686" y="1690688"/>
            <a:ext cx="6263936" cy="260091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F68DEBD0-798F-99D3-7BC8-D05446436F6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68064" y="5942120"/>
            <a:ext cx="4185736" cy="55075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5439B021-5500-B174-6E6E-32F51FE2600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70468" y="4730743"/>
            <a:ext cx="6263936" cy="1949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989696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384</TotalTime>
  <Words>87</Words>
  <Application>Microsoft Office PowerPoint</Application>
  <PresentationFormat>Widescreen</PresentationFormat>
  <Paragraphs>9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Test Cases</vt:lpstr>
      <vt:lpstr>ReadME</vt:lpstr>
      <vt:lpstr>Default Input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Test Cases</dc:title>
  <dc:creator>Ulysses Andulte</dc:creator>
  <cp:lastModifiedBy>Ulysses Andulte</cp:lastModifiedBy>
  <cp:revision>13</cp:revision>
  <dcterms:created xsi:type="dcterms:W3CDTF">2022-11-07T02:50:21Z</dcterms:created>
  <dcterms:modified xsi:type="dcterms:W3CDTF">2022-12-14T09:43:52Z</dcterms:modified>
</cp:coreProperties>
</file>